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9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0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48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3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0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9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21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9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06-Jul-20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45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0" y="6387792"/>
            <a:ext cx="9144000" cy="534546"/>
          </a:xfrm>
          <a:prstGeom prst="rect">
            <a:avLst/>
          </a:prstGeom>
          <a:solidFill>
            <a:srgbClr val="0066CC"/>
          </a:solidFill>
        </p:spPr>
        <p:txBody>
          <a:bodyPr wrap="square" rtlCol="0" anchor="ctr">
            <a:no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            </a:t>
            </a:r>
            <a:r>
              <a:rPr lang="my-MM" sz="1600" dirty="0" smtClean="0">
                <a:solidFill>
                  <a:schemeClr val="bg1"/>
                </a:solidFill>
              </a:rPr>
              <a:t>    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my-MM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</a:t>
            </a:r>
            <a:r>
              <a:rPr lang="my-MM" sz="1600" dirty="0" smtClean="0">
                <a:solidFill>
                  <a:schemeClr val="bg1"/>
                </a:solidFill>
              </a:rPr>
              <a:t>ဆွေးနွေးသူအမည်</a:t>
            </a:r>
            <a:r>
              <a:rPr lang="my-MM" sz="1600" baseline="0" dirty="0" smtClean="0">
                <a:solidFill>
                  <a:schemeClr val="bg1"/>
                </a:solidFill>
              </a:rPr>
              <a:t> (သို့မဟုတ်) </a:t>
            </a:r>
            <a:r>
              <a:rPr lang="my-MM" sz="1600" dirty="0" smtClean="0">
                <a:solidFill>
                  <a:schemeClr val="bg1"/>
                </a:solidFill>
              </a:rPr>
              <a:t>အစည်းအဝေးအမည်၊</a:t>
            </a:r>
            <a:r>
              <a:rPr lang="my-MM" sz="1600" baseline="0" dirty="0" smtClean="0">
                <a:solidFill>
                  <a:schemeClr val="bg1"/>
                </a:solidFill>
              </a:rPr>
              <a:t> ဌာန၊ နေရာ (ရက်စွဲ)       </a:t>
            </a:r>
            <a:r>
              <a:rPr lang="en-US" sz="1600" baseline="0" dirty="0" smtClean="0">
                <a:solidFill>
                  <a:schemeClr val="bg1"/>
                </a:solidFill>
              </a:rPr>
              <a:t> </a:t>
            </a:r>
            <a:r>
              <a:rPr lang="my-MM" sz="1600" baseline="0" dirty="0" smtClean="0">
                <a:solidFill>
                  <a:schemeClr val="bg1"/>
                </a:solidFill>
              </a:rPr>
              <a:t>            </a:t>
            </a:r>
            <a:fld id="{2E56B864-C00B-45C0-A0FD-CC577BB2C269}" type="slidenum">
              <a:rPr lang="en-US" sz="1600" baseline="0" smtClean="0">
                <a:solidFill>
                  <a:schemeClr val="bg1"/>
                </a:solidFill>
              </a:rPr>
              <a:t>‹#›</a:t>
            </a:fld>
            <a:r>
              <a:rPr lang="my-MM" sz="1600" baseline="0" dirty="0" smtClean="0">
                <a:solidFill>
                  <a:schemeClr val="bg1"/>
                </a:solidFill>
              </a:rPr>
              <a:t>/</a:t>
            </a:r>
            <a:r>
              <a:rPr lang="en-US" sz="1600" baseline="0" dirty="0" smtClean="0">
                <a:solidFill>
                  <a:schemeClr val="bg1"/>
                </a:solidFill>
              </a:rPr>
              <a:t>10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548680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0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HS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541809"/>
            <a:ext cx="1224136" cy="12310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843808" y="1988840"/>
            <a:ext cx="363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y-MM" b="1" dirty="0" smtClean="0">
                <a:solidFill>
                  <a:srgbClr val="0070C0"/>
                </a:solidFill>
              </a:rPr>
              <a:t>ကျန်းမာရေးနှင့်အားကစားဝန်ကြီးဌာန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2996952"/>
            <a:ext cx="5616624" cy="720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တင်ပြဆွေးနွေးသည့်အကြောင်းအရာခေါင်းစဉ်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1850" y="4149080"/>
            <a:ext cx="2718302" cy="11457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70000"/>
              </a:lnSpc>
            </a:pPr>
            <a:r>
              <a:rPr lang="en-GB" sz="2000" b="1" dirty="0" err="1" smtClean="0">
                <a:solidFill>
                  <a:srgbClr val="0070C0"/>
                </a:solidFill>
              </a:rPr>
              <a:t>တင်ပ</a:t>
            </a:r>
            <a:r>
              <a:rPr lang="en-GB" sz="2000" b="1" dirty="0" smtClean="0">
                <a:solidFill>
                  <a:srgbClr val="0070C0"/>
                </a:solidFill>
              </a:rPr>
              <a:t>ြ</a:t>
            </a:r>
            <a:r>
              <a:rPr lang="my-MM" sz="2000" b="1" dirty="0" smtClean="0">
                <a:solidFill>
                  <a:srgbClr val="0070C0"/>
                </a:solidFill>
              </a:rPr>
              <a:t>ဆွေးနွေး</a:t>
            </a:r>
            <a:r>
              <a:rPr lang="en-GB" sz="2000" b="1" dirty="0" err="1" smtClean="0">
                <a:solidFill>
                  <a:srgbClr val="0070C0"/>
                </a:solidFill>
              </a:rPr>
              <a:t>သူအမည</a:t>
            </a:r>
            <a:r>
              <a:rPr lang="en-GB" sz="2000" b="1" dirty="0" smtClean="0">
                <a:solidFill>
                  <a:srgbClr val="0070C0"/>
                </a:solidFill>
              </a:rPr>
              <a:t>်</a:t>
            </a:r>
          </a:p>
          <a:p>
            <a:pPr algn="ctr">
              <a:lnSpc>
                <a:spcPct val="170000"/>
              </a:lnSpc>
            </a:pPr>
            <a:r>
              <a:rPr lang="en-GB" sz="2000" b="1" dirty="0" err="1" smtClean="0">
                <a:solidFill>
                  <a:srgbClr val="0070C0"/>
                </a:solidFill>
              </a:rPr>
              <a:t>ရာထူး</a:t>
            </a:r>
            <a:r>
              <a:rPr lang="en-GB" sz="2000" b="1" dirty="0" smtClean="0">
                <a:solidFill>
                  <a:srgbClr val="0070C0"/>
                </a:solidFill>
              </a:rPr>
              <a:t>၊ </a:t>
            </a:r>
            <a:r>
              <a:rPr lang="en-GB" sz="2000" b="1" dirty="0" err="1" smtClean="0">
                <a:solidFill>
                  <a:srgbClr val="0070C0"/>
                </a:solidFill>
              </a:rPr>
              <a:t>ဌာန</a:t>
            </a:r>
            <a:endParaRPr lang="en-GB" sz="20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170000"/>
              </a:lnSpc>
            </a:pPr>
            <a:r>
              <a:rPr lang="en-GB" sz="2000" b="1" dirty="0" smtClean="0">
                <a:solidFill>
                  <a:srgbClr val="0070C0"/>
                </a:solidFill>
              </a:rPr>
              <a:t>(</a:t>
            </a:r>
            <a:r>
              <a:rPr lang="en-GB" sz="2000" b="1" dirty="0" err="1" smtClean="0">
                <a:solidFill>
                  <a:srgbClr val="0070C0"/>
                </a:solidFill>
              </a:rPr>
              <a:t>နေရာ</a:t>
            </a:r>
            <a:r>
              <a:rPr lang="en-GB" sz="2000" b="1" dirty="0" smtClean="0">
                <a:solidFill>
                  <a:srgbClr val="0070C0"/>
                </a:solidFill>
              </a:rPr>
              <a:t>၊ </a:t>
            </a:r>
            <a:r>
              <a:rPr lang="en-GB" sz="2000" b="1" dirty="0" err="1" smtClean="0">
                <a:solidFill>
                  <a:srgbClr val="0070C0"/>
                </a:solidFill>
              </a:rPr>
              <a:t>ရက်စွဲ</a:t>
            </a:r>
            <a:r>
              <a:rPr lang="en-GB" sz="2000" b="1" dirty="0" smtClean="0">
                <a:solidFill>
                  <a:srgbClr val="0070C0"/>
                </a:solidFill>
              </a:rPr>
              <a:t>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5718477"/>
            <a:ext cx="81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(Draft)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Acer</cp:lastModifiedBy>
  <cp:revision>18</cp:revision>
  <dcterms:created xsi:type="dcterms:W3CDTF">2019-08-26T08:52:02Z</dcterms:created>
  <dcterms:modified xsi:type="dcterms:W3CDTF">2020-07-06T14:14:05Z</dcterms:modified>
</cp:coreProperties>
</file>