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>
        <p:scale>
          <a:sx n="73" d="100"/>
          <a:sy n="73" d="100"/>
        </p:scale>
        <p:origin x="-121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51FB04-46DC-4BDA-A2DC-689625009C15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9C1F1E-E90A-4B7D-97BD-83C4CD0A6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49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51FB04-46DC-4BDA-A2DC-689625009C15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9C1F1E-E90A-4B7D-97BD-83C4CD0A6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501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51FB04-46DC-4BDA-A2DC-689625009C15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9C1F1E-E90A-4B7D-97BD-83C4CD0A6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148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51FB04-46DC-4BDA-A2DC-689625009C15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9C1F1E-E90A-4B7D-97BD-83C4CD0A6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432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51FB04-46DC-4BDA-A2DC-689625009C15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9C1F1E-E90A-4B7D-97BD-83C4CD0A6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20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51FB04-46DC-4BDA-A2DC-689625009C15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9C1F1E-E90A-4B7D-97BD-83C4CD0A6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691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51FB04-46DC-4BDA-A2DC-689625009C15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9C1F1E-E90A-4B7D-97BD-83C4CD0A6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021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51FB04-46DC-4BDA-A2DC-689625009C15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9C1F1E-E90A-4B7D-97BD-83C4CD0A6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42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51FB04-46DC-4BDA-A2DC-689625009C15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9C1F1E-E90A-4B7D-97BD-83C4CD0A6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72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51FB04-46DC-4BDA-A2DC-689625009C15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9C1F1E-E90A-4B7D-97BD-83C4CD0A6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892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51FB04-46DC-4BDA-A2DC-689625009C15}" type="datetimeFigureOut">
              <a:rPr lang="en-US" smtClean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69C1F1E-E90A-4B7D-97BD-83C4CD0A63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545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0" y="6387792"/>
            <a:ext cx="9144000" cy="53454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 anchor="ctr">
            <a:no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            </a:t>
            </a:r>
            <a:r>
              <a:rPr lang="my-MM" sz="1600" dirty="0" smtClean="0">
                <a:solidFill>
                  <a:schemeClr val="bg1"/>
                </a:solidFill>
              </a:rPr>
              <a:t>      ဆွေးနွေးသူအမည်</a:t>
            </a:r>
            <a:r>
              <a:rPr lang="my-MM" sz="1600" baseline="0" dirty="0" smtClean="0">
                <a:solidFill>
                  <a:schemeClr val="bg1"/>
                </a:solidFill>
              </a:rPr>
              <a:t> (သို့မဟုတ်) </a:t>
            </a:r>
            <a:r>
              <a:rPr lang="my-MM" sz="1600" dirty="0" smtClean="0">
                <a:solidFill>
                  <a:schemeClr val="bg1"/>
                </a:solidFill>
              </a:rPr>
              <a:t>အစည်းအဝေးအမည်၊</a:t>
            </a:r>
            <a:r>
              <a:rPr lang="my-MM" sz="1600" baseline="0" dirty="0" smtClean="0">
                <a:solidFill>
                  <a:schemeClr val="bg1"/>
                </a:solidFill>
              </a:rPr>
              <a:t> ဌာန၊ နေရာ (ရက်စွဲ)                 </a:t>
            </a:r>
            <a:r>
              <a:rPr lang="en-US" sz="1600" baseline="0" dirty="0" smtClean="0">
                <a:solidFill>
                  <a:schemeClr val="bg1"/>
                </a:solidFill>
              </a:rPr>
              <a:t> </a:t>
            </a:r>
            <a:r>
              <a:rPr lang="my-MM" sz="1600" baseline="0" dirty="0" smtClean="0">
                <a:solidFill>
                  <a:schemeClr val="bg1"/>
                </a:solidFill>
              </a:rPr>
              <a:t>            </a:t>
            </a:r>
            <a:fld id="{2E56B864-C00B-45C0-A0FD-CC577BB2C269}" type="slidenum">
              <a:rPr lang="en-US" sz="1600" baseline="0" smtClean="0">
                <a:solidFill>
                  <a:schemeClr val="bg1"/>
                </a:solidFill>
              </a:rPr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6381328"/>
            <a:ext cx="548680" cy="54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203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OHS Logo New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932" y="541809"/>
            <a:ext cx="1224136" cy="123100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843808" y="1988840"/>
            <a:ext cx="3636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y-MM" b="1" dirty="0" smtClean="0">
                <a:solidFill>
                  <a:srgbClr val="0070C0"/>
                </a:solidFill>
              </a:rPr>
              <a:t>ကျန်းမာရေးနှင့်အားကစားဝန်ကြီးဌာန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688" y="2996952"/>
            <a:ext cx="5616624" cy="7200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GB" sz="2400" b="1" dirty="0" smtClean="0">
                <a:solidFill>
                  <a:srgbClr val="C00000"/>
                </a:solidFill>
              </a:rPr>
              <a:t>တင်ပြဆွေးနွေးသည့်အကြောင်းအရာခေါင်းစဉ်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21850" y="4149080"/>
            <a:ext cx="2718302" cy="114574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>
              <a:lnSpc>
                <a:spcPct val="170000"/>
              </a:lnSpc>
            </a:pPr>
            <a:r>
              <a:rPr lang="en-GB" sz="2000" b="1" dirty="0" err="1" smtClean="0">
                <a:solidFill>
                  <a:srgbClr val="0070C0"/>
                </a:solidFill>
              </a:rPr>
              <a:t>တင်ပ</a:t>
            </a:r>
            <a:r>
              <a:rPr lang="en-GB" sz="2000" b="1" dirty="0" smtClean="0">
                <a:solidFill>
                  <a:srgbClr val="0070C0"/>
                </a:solidFill>
              </a:rPr>
              <a:t>ြ</a:t>
            </a:r>
            <a:r>
              <a:rPr lang="my-MM" sz="2000" b="1" dirty="0" smtClean="0">
                <a:solidFill>
                  <a:srgbClr val="0070C0"/>
                </a:solidFill>
              </a:rPr>
              <a:t>ဆွေးနွေး</a:t>
            </a:r>
            <a:r>
              <a:rPr lang="en-GB" sz="2000" b="1" dirty="0" err="1" smtClean="0">
                <a:solidFill>
                  <a:srgbClr val="0070C0"/>
                </a:solidFill>
              </a:rPr>
              <a:t>သူအမည</a:t>
            </a:r>
            <a:r>
              <a:rPr lang="en-GB" sz="2000" b="1" dirty="0" smtClean="0">
                <a:solidFill>
                  <a:srgbClr val="0070C0"/>
                </a:solidFill>
              </a:rPr>
              <a:t>်</a:t>
            </a:r>
          </a:p>
          <a:p>
            <a:pPr algn="ctr">
              <a:lnSpc>
                <a:spcPct val="170000"/>
              </a:lnSpc>
            </a:pPr>
            <a:r>
              <a:rPr lang="en-GB" sz="2000" b="1" dirty="0" err="1" smtClean="0">
                <a:solidFill>
                  <a:srgbClr val="0070C0"/>
                </a:solidFill>
              </a:rPr>
              <a:t>ရာထူး</a:t>
            </a:r>
            <a:r>
              <a:rPr lang="en-GB" sz="2000" b="1" dirty="0" smtClean="0">
                <a:solidFill>
                  <a:srgbClr val="0070C0"/>
                </a:solidFill>
              </a:rPr>
              <a:t>၊ </a:t>
            </a:r>
            <a:r>
              <a:rPr lang="en-GB" sz="2000" b="1" dirty="0" err="1" smtClean="0">
                <a:solidFill>
                  <a:srgbClr val="0070C0"/>
                </a:solidFill>
              </a:rPr>
              <a:t>ဌာန</a:t>
            </a:r>
            <a:endParaRPr lang="en-GB" sz="2000" b="1" dirty="0" smtClean="0">
              <a:solidFill>
                <a:srgbClr val="0070C0"/>
              </a:solidFill>
            </a:endParaRPr>
          </a:p>
          <a:p>
            <a:pPr algn="ctr">
              <a:lnSpc>
                <a:spcPct val="170000"/>
              </a:lnSpc>
            </a:pPr>
            <a:r>
              <a:rPr lang="en-GB" sz="2000" b="1" dirty="0" smtClean="0">
                <a:solidFill>
                  <a:srgbClr val="0070C0"/>
                </a:solidFill>
              </a:rPr>
              <a:t>(</a:t>
            </a:r>
            <a:r>
              <a:rPr lang="en-GB" sz="2000" b="1" dirty="0" err="1" smtClean="0">
                <a:solidFill>
                  <a:srgbClr val="0070C0"/>
                </a:solidFill>
              </a:rPr>
              <a:t>နေရာ</a:t>
            </a:r>
            <a:r>
              <a:rPr lang="en-GB" sz="2000" b="1" dirty="0" smtClean="0">
                <a:solidFill>
                  <a:srgbClr val="0070C0"/>
                </a:solidFill>
              </a:rPr>
              <a:t>၊ </a:t>
            </a:r>
            <a:r>
              <a:rPr lang="en-GB" sz="2000" b="1" dirty="0" err="1" smtClean="0">
                <a:solidFill>
                  <a:srgbClr val="0070C0"/>
                </a:solidFill>
              </a:rPr>
              <a:t>ရက်စွဲ</a:t>
            </a:r>
            <a:r>
              <a:rPr lang="en-GB" sz="2000" b="1" dirty="0" smtClean="0">
                <a:solidFill>
                  <a:srgbClr val="0070C0"/>
                </a:solidFill>
              </a:rPr>
              <a:t>)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9952" y="5718477"/>
            <a:ext cx="810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(Draft)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89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79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13</cp:revision>
  <dcterms:created xsi:type="dcterms:W3CDTF">2019-08-26T08:52:02Z</dcterms:created>
  <dcterms:modified xsi:type="dcterms:W3CDTF">2019-09-13T06:55:34Z</dcterms:modified>
</cp:coreProperties>
</file>